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a2e36d2d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a2e36d2d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a2e36d2d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a2e36d2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a58ad19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a58ad19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a2e36d2d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a2e36d2d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a2e36d2d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a2e36d2d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a58ad19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a58ad19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a2e36d2d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a2e36d2d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a58ad19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a58ad19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yracuse.com/business/2022/10/micron-picks-syracuse-suburb-for-huge-computer-chip-plant-that-would-bring-up-to-9000-jobs.html" TargetMode="External"/><Relationship Id="rId4" Type="http://schemas.openxmlformats.org/officeDocument/2006/relationships/hyperlink" Target="https://www.syracuse.com/realestate/transactions/" TargetMode="External"/><Relationship Id="rId5" Type="http://schemas.openxmlformats.org/officeDocument/2006/relationships/hyperlink" Target="https://www.whitehouse.gov/briefing-room/statements-releases/2022/10/05/what-they-are-reading-in-the-states-syracuse-post-standard-biden-microns-computer-chip-deal-in-syracuse-area-another-win-for-ameri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Microns Influence on Onondaga Property Market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Josephine Galdamez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 on Micron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986950" y="1330875"/>
            <a:ext cx="49173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Hypothesis- Have real estate prices gone up in Onondaga County since the announcement of Micron on October 2022?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Micron is a computer chip company planning to build in Clay, NY and spend as much as $100 billion over the next 20 years or more.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Possible Pros/Cons - enhanced equities  or inequities?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Problems with research question- Micron has not been built yet, so it is difficult to identify its impact on the Real Estate market.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icron begins site work at fab site in town of Clay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50" y="1330875"/>
            <a:ext cx="3405253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25" y="1330950"/>
            <a:ext cx="4429998" cy="28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860625" y="1427975"/>
            <a:ext cx="40836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Geocoding- Python and ArcGIS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Residential Properties in Onondaga County. Looking at before and after the announcement of Micron 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Commuters - How much are they willing to commute to work?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223825" y="575950"/>
            <a:ext cx="449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673405" y="1554175"/>
            <a:ext cx="3780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Buffer- 15 mile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Join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Census Tract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Digitize polygon for the location of Micron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the 2022 data with 2022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25" y="501725"/>
            <a:ext cx="3780899" cy="44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2" y="1212450"/>
            <a:ext cx="8794675" cy="2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25" y="853074"/>
            <a:ext cx="8391827" cy="36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00" y="201400"/>
            <a:ext cx="3387225" cy="440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400" y="152400"/>
            <a:ext cx="3441972" cy="445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2022 has a ratio of 346/439 = 79%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2023 has a ratio of 406/443 = 91%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my findings, there are more residential houses being sold in Onondaga County and it is likely due to Micron.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houses are being sold at a higher rate, how will this impact low income families specifically people of color from being able to afford homes in Syracuse?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https://www.syracuse.com/business/2022/10/micron-picks-syracuse-suburb-for-huge-computer-chip-plant-that-would-bring-up-to-9000-jobs.html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https://www.syracuse.com/realestate/transactions/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https://www.whitehouse.gov/briefing-room/statements-releases/2022/10/05/what-they-are-reading-in-the-states-syracuse-post-standard-biden-microns-computer-chip-deal-in-syracuse-area-another-win-for-america/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